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79" r:id="rId3"/>
    <p:sldId id="280" r:id="rId4"/>
    <p:sldId id="281" r:id="rId5"/>
    <p:sldId id="282" r:id="rId6"/>
    <p:sldId id="283" r:id="rId7"/>
    <p:sldId id="27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6416" autoAdjust="0"/>
  </p:normalViewPr>
  <p:slideViewPr>
    <p:cSldViewPr snapToGrid="0">
      <p:cViewPr varScale="1">
        <p:scale>
          <a:sx n="137" d="100"/>
          <a:sy n="137" d="100"/>
        </p:scale>
        <p:origin x="22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69DB45-36C2-4200-BB0A-6038F7B027A0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95FDD-BC89-4746-BA32-36FE17700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765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579BC8-7B43-4849-B644-5F088210EA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A7F4684-463E-4D58-BAAC-1376BD14D8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BFC6EB6-4853-4F91-A553-99E9351D3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9CB4D47-7C4F-4839-B8EC-35BF290D1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A11A90-DBB5-4FD8-B433-9FDAC64B6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600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523F8F-94E6-4DEC-AFDD-CE2A2680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EAEE299-D46B-4743-BEB3-2076AB806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F2E6E13-26DE-433D-A857-7FD5D0749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2823257-05C5-4717-93A3-00E94AC33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5156FB5-E500-442C-96C3-F6DC774BC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649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FB41B8F8-B262-4906-B9B2-CD9655513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80707EA-B2B1-43E8-9873-18399E047A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86A103F-A687-4DCD-9E3A-91EC59B3D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6DE12C2-FBB1-45A6-878E-28443759F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1E04B96-C39B-468D-8BFC-EFFEF5F01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3AC3A1-A9CF-4632-965F-3DFDBB727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552A496-E781-41F1-B598-34C9B03FD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78CA4A6-9A3F-4ED2-8448-0DE8355F8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8FE6B0D-AF20-446D-A8EE-929F873F1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1C6125E-820D-4279-BB1A-4F92606D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65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1DEFE9-BE5B-424C-A4EC-3376CFDAE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1D5A147-1511-4429-9167-B5284A424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FE56552-E0CB-49E3-BC8F-2C15754C9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3FDD11-1B18-4BC9-BBD5-2FF5F5F5E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3556323-8B6D-4103-B77B-A72B9F049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93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CC95C0-A13A-4108-A707-87E957F0B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2C7101C-C91D-4104-845E-C542798996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F03A439-B82E-409B-8947-DBE29E6AE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5A9C86C-EA78-47DB-9B81-FB85F7D2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AF4CFC2-1038-4FA3-85E2-FF098621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D2EC19B-6520-4CAF-937A-B943143F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30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B5C2DB-F7BD-4B52-B066-97E7AE430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DAC26AE-673A-4351-A126-A02323D71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36BC982-2B78-4506-82F0-0E35F2AA8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0E9C056-5C27-4DD9-971B-8AB9506C8D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795657F-1A24-436C-A28E-6A207894E1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874A3F4-6AC1-462E-BC62-09CF86FDF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1AC509A-EF38-4798-974D-9401BDFF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30850374-D448-463B-AA9E-0A934FF79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174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6F4038-9465-4FEC-A7AF-616FEC118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8EEF650-C361-4B02-8989-DEB7E8B5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648E7C5-15CD-4C6D-A6F6-37EC96C61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D27621A-A1DF-4B9C-B850-51FB06EE6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851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0D351A5-A039-4521-A5EC-FABD7E15F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7D030906-3E5E-4A7B-B817-FE17C149A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38B866B-57CC-4584-B880-6BD6C832C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76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AA4AD04-EB3C-450D-8243-7C9546BD8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C0A0C87-4962-4D3E-A21A-E293920BB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F01434F-BA1E-4D1E-87A5-1E5C4D668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824661A-3FA6-4CB5-A96F-A95DB9C03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397AB74-62F3-4405-94E2-0041DBBA2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D34339F-42A1-429E-B9B9-0E3637F6D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169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D1711F-D21F-4028-A8CF-D7E4C7BA4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8B5DCC4-C09C-4184-A5D4-F7AD0A886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E5704BE-A2ED-490F-AF34-ECC255CE8A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3B86007-007A-457E-81F2-9BCD1D941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E8DD3F0-D6F7-4237-8D34-57980B0E7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5A9C36F-B41A-476E-976A-2E5918E74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64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DFD0F79-FE57-4B1A-9E0F-4E5809C8D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028BCF-13E2-4B71-AF3A-B29A6DFC7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6DDA06D-155F-4646-B716-4FF05EBF68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E16CA-EFA6-447C-B985-7CF6DF59498B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2BF443D-53EB-4C52-901E-22F52512F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8892BEB-AD3F-48AD-8827-304EE852C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8A13D-CD68-4B56-8CB7-800724B7557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AE2A269-737C-4057-8FC8-F25612B4192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313" y="5287957"/>
            <a:ext cx="2395185" cy="14335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429CBACA-9B0D-41FB-BBFD-278C05F6F108}"/>
              </a:ext>
            </a:extLst>
          </p:cNvPr>
          <p:cNvSpPr txBox="1"/>
          <p:nvPr userDrawn="1"/>
        </p:nvSpPr>
        <p:spPr>
          <a:xfrm>
            <a:off x="9662102" y="4893541"/>
            <a:ext cx="2364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Honolulu</a:t>
            </a:r>
          </a:p>
        </p:txBody>
      </p:sp>
    </p:spTree>
    <p:extLst>
      <p:ext uri="{BB962C8B-B14F-4D97-AF65-F5344CB8AC3E}">
        <p14:creationId xmlns:p14="http://schemas.microsoft.com/office/powerpoint/2010/main" val="924250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hyperlink" Target="https://www.youtube.com/watch?v=9wlrcxBaE2w" TargetMode="External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wshonolulu/alb-deep-dives" TargetMode="External"/><Relationship Id="rId3" Type="http://schemas.openxmlformats.org/officeDocument/2006/relationships/hyperlink" Target="http://status-monitor.awshonolulu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342233-E0B6-46E4-A0FD-B3E0DE5F1E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AWS Honolulu User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82F5970-0C24-4BCD-9A97-969B081904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14787"/>
          </a:xfrm>
        </p:spPr>
        <p:txBody>
          <a:bodyPr>
            <a:normAutofit/>
          </a:bodyPr>
          <a:lstStyle/>
          <a:p>
            <a:r>
              <a:rPr lang="en-US" dirty="0"/>
              <a:t>High Availability in AWS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sz="1800" dirty="0" smtClean="0"/>
              <a:t>2018-04-19 </a:t>
            </a:r>
            <a:r>
              <a:rPr lang="mr-IN" sz="1800" dirty="0" smtClean="0"/>
              <a:t>–</a:t>
            </a:r>
            <a:r>
              <a:rPr lang="en-US" sz="1800" dirty="0" smtClean="0"/>
              <a:t> 3</a:t>
            </a:r>
            <a:r>
              <a:rPr lang="en-US" sz="1800" baseline="30000" dirty="0" smtClean="0"/>
              <a:t>rd</a:t>
            </a:r>
            <a:r>
              <a:rPr lang="en-US" sz="1800" dirty="0" smtClean="0"/>
              <a:t> </a:t>
            </a:r>
            <a:r>
              <a:rPr lang="en-US" sz="1800" dirty="0" err="1" smtClean="0"/>
              <a:t>Meetup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4190810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FBF0EE-EBE6-4B23-A688-E64BFA75E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7F2B30-5EA5-4507-81C8-C99CECAB4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What is High Availability?</a:t>
            </a:r>
          </a:p>
          <a:p>
            <a:r>
              <a:rPr lang="en-US" dirty="0" smtClean="0">
                <a:latin typeface="+mj-lt"/>
              </a:rPr>
              <a:t>High Availability in AWS</a:t>
            </a:r>
          </a:p>
          <a:p>
            <a:r>
              <a:rPr lang="en-US" dirty="0" smtClean="0">
                <a:latin typeface="+mj-lt"/>
              </a:rPr>
              <a:t>Hands on activity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33423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FBF0EE-EBE6-4B23-A688-E64BFA75E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High Availability (HA)?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7F2B30-5EA5-4507-81C8-C99CECAB4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j-lt"/>
              </a:rPr>
              <a:t>Assure </a:t>
            </a:r>
            <a:r>
              <a:rPr lang="en-US" dirty="0">
                <a:latin typeface="+mj-lt"/>
              </a:rPr>
              <a:t>a high level of operational performance for a given period of </a:t>
            </a:r>
            <a:r>
              <a:rPr lang="en-US" dirty="0" smtClean="0">
                <a:latin typeface="+mj-lt"/>
              </a:rPr>
              <a:t>time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M</a:t>
            </a:r>
            <a:r>
              <a:rPr lang="en-US" dirty="0" smtClean="0">
                <a:latin typeface="+mj-lt"/>
              </a:rPr>
              <a:t>inimize downtime </a:t>
            </a:r>
            <a:r>
              <a:rPr lang="en-US" dirty="0">
                <a:latin typeface="+mj-lt"/>
              </a:rPr>
              <a:t>and service </a:t>
            </a:r>
            <a:r>
              <a:rPr lang="en-US" dirty="0" smtClean="0">
                <a:latin typeface="+mj-lt"/>
              </a:rPr>
              <a:t>interruptions</a:t>
            </a:r>
          </a:p>
          <a:p>
            <a:r>
              <a:rPr lang="en-US" dirty="0" smtClean="0">
                <a:latin typeface="+mj-lt"/>
              </a:rPr>
              <a:t>Regardless </a:t>
            </a:r>
            <a:r>
              <a:rPr lang="en-US" dirty="0">
                <a:latin typeface="+mj-lt"/>
              </a:rPr>
              <a:t>of how reliable your systems and software are, problems can occur that can bring down your applications or your </a:t>
            </a:r>
            <a:r>
              <a:rPr lang="en-US" dirty="0" smtClean="0">
                <a:latin typeface="+mj-lt"/>
              </a:rPr>
              <a:t>servers</a:t>
            </a:r>
          </a:p>
          <a:p>
            <a:r>
              <a:rPr lang="en-US" dirty="0" smtClean="0">
                <a:latin typeface="+mj-lt"/>
              </a:rPr>
              <a:t>Highly </a:t>
            </a:r>
            <a:r>
              <a:rPr lang="en-US" dirty="0">
                <a:latin typeface="+mj-lt"/>
              </a:rPr>
              <a:t>available systems can recover from server or component failure </a:t>
            </a:r>
            <a:r>
              <a:rPr lang="en-US" dirty="0" smtClean="0">
                <a:latin typeface="+mj-lt"/>
              </a:rPr>
              <a:t>automatically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54590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FBF0EE-EBE6-4B23-A688-E64BFA75E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Availability in AWS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77F2B30-5EA5-4507-81C8-C99CECAB4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Elastic Load Balancers</a:t>
            </a:r>
          </a:p>
          <a:p>
            <a:pPr marL="457200" lvl="1" indent="0">
              <a:buNone/>
            </a:pPr>
            <a:r>
              <a:rPr lang="en-US" dirty="0" smtClean="0">
                <a:latin typeface="+mj-lt"/>
              </a:rPr>
              <a:t>Allow you to balance traffic across multiple servers (or containers)</a:t>
            </a:r>
          </a:p>
          <a:p>
            <a:r>
              <a:rPr lang="en-US" dirty="0" smtClean="0">
                <a:latin typeface="+mj-lt"/>
              </a:rPr>
              <a:t>Auto Scaling Groups</a:t>
            </a:r>
          </a:p>
          <a:p>
            <a:pPr marL="457200" lvl="1" indent="0">
              <a:buNone/>
            </a:pPr>
            <a:r>
              <a:rPr lang="en-US" dirty="0" smtClean="0">
                <a:latin typeface="+mj-lt"/>
              </a:rPr>
              <a:t>Allow you to increase/decrease your fleet size based on metrics and alerts</a:t>
            </a:r>
          </a:p>
          <a:p>
            <a:r>
              <a:rPr lang="en-US" dirty="0" smtClean="0">
                <a:latin typeface="+mj-lt"/>
              </a:rPr>
              <a:t>Availability Zones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and Regions</a:t>
            </a:r>
          </a:p>
          <a:p>
            <a:pPr marL="457200" lvl="1" indent="0">
              <a:buNone/>
            </a:pPr>
            <a:r>
              <a:rPr lang="en-US" dirty="0" smtClean="0">
                <a:latin typeface="+mj-lt"/>
              </a:rPr>
              <a:t>Help you to ensure that your app survives disasters and datacenters outages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Others</a:t>
            </a:r>
          </a:p>
          <a:p>
            <a:pPr marL="457200" lvl="1" indent="0">
              <a:buNone/>
            </a:pPr>
            <a:r>
              <a:rPr lang="en-US" dirty="0" smtClean="0">
                <a:latin typeface="+mj-lt"/>
              </a:rPr>
              <a:t>S3, </a:t>
            </a:r>
            <a:r>
              <a:rPr lang="en-US" dirty="0" err="1" smtClean="0">
                <a:latin typeface="+mj-lt"/>
              </a:rPr>
              <a:t>CloudFront</a:t>
            </a:r>
            <a:r>
              <a:rPr lang="en-US" dirty="0" smtClean="0">
                <a:latin typeface="+mj-lt"/>
              </a:rPr>
              <a:t>, RDS, </a:t>
            </a:r>
            <a:r>
              <a:rPr lang="en-US" dirty="0" err="1" smtClean="0">
                <a:latin typeface="+mj-lt"/>
              </a:rPr>
              <a:t>DynamoDB</a:t>
            </a:r>
            <a:r>
              <a:rPr lang="en-US" dirty="0" smtClean="0">
                <a:latin typeface="+mj-lt"/>
              </a:rPr>
              <a:t>, etc.</a:t>
            </a:r>
          </a:p>
          <a:p>
            <a:pPr lvl="1"/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56698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FBF0EE-EBE6-4B23-A688-E64BFA75E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 Balancers</a:t>
            </a:r>
            <a:endParaRPr lang="en-US" dirty="0"/>
          </a:p>
        </p:txBody>
      </p:sp>
      <p:pic>
        <p:nvPicPr>
          <p:cNvPr id="4" name="load-balancer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9169" y="1523676"/>
            <a:ext cx="8817428" cy="48128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8304" y="6419461"/>
            <a:ext cx="560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www.youtube.com/watch?v=9wlrcxBaE2w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21691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FBF0EE-EBE6-4B23-A688-E64BFA75E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activity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577F2B30-5EA5-4507-81C8-C99CECAB4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dirty="0" smtClean="0">
                <a:latin typeface="+mj-lt"/>
              </a:rPr>
              <a:t>Clone the following repository: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1800" dirty="0" smtClean="0">
                <a:latin typeface="+mj-lt"/>
                <a:hlinkClick r:id="rId2"/>
              </a:rPr>
              <a:t>https://github.com/awshonolulu/alb-deep-dives</a:t>
            </a:r>
            <a:endParaRPr lang="en-US" sz="1800" dirty="0" smtClean="0">
              <a:latin typeface="+mj-lt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dirty="0" smtClean="0">
                <a:latin typeface="+mj-lt"/>
              </a:rPr>
              <a:t>Login to your AWS account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dirty="0" smtClean="0">
                <a:latin typeface="+mj-lt"/>
              </a:rPr>
              <a:t>Go to IAM service, create a </a:t>
            </a:r>
            <a:r>
              <a:rPr lang="en-US" b="1" dirty="0" smtClean="0">
                <a:latin typeface="+mj-lt"/>
              </a:rPr>
              <a:t>terraform</a:t>
            </a:r>
            <a:r>
              <a:rPr lang="en-US" dirty="0" smtClean="0">
                <a:latin typeface="+mj-lt"/>
              </a:rPr>
              <a:t> user with programmatic keys and grab its keys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dirty="0" smtClean="0">
                <a:latin typeface="+mj-lt"/>
              </a:rPr>
              <a:t>Configure Terraform with your access keys (</a:t>
            </a:r>
            <a:r>
              <a:rPr lang="en-US" dirty="0" err="1" smtClean="0">
                <a:latin typeface="+mj-lt"/>
              </a:rPr>
              <a:t>env</a:t>
            </a:r>
            <a:r>
              <a:rPr lang="en-US" dirty="0" smtClean="0">
                <a:latin typeface="+mj-lt"/>
              </a:rPr>
              <a:t> variables)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Run </a:t>
            </a:r>
            <a:r>
              <a:rPr lang="en-US" b="1" dirty="0" smtClean="0">
                <a:latin typeface="+mj-lt"/>
              </a:rPr>
              <a:t>terraform </a:t>
            </a:r>
            <a:r>
              <a:rPr lang="en-US" b="1" dirty="0" err="1" smtClean="0">
                <a:latin typeface="+mj-lt"/>
              </a:rPr>
              <a:t>init</a:t>
            </a:r>
            <a:endParaRPr lang="en-US" dirty="0" smtClean="0">
              <a:latin typeface="+mj-lt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Run </a:t>
            </a:r>
            <a:r>
              <a:rPr lang="en-US" b="1" dirty="0" smtClean="0">
                <a:latin typeface="+mj-lt"/>
              </a:rPr>
              <a:t>terraform plan</a:t>
            </a:r>
            <a:r>
              <a:rPr lang="en-US" dirty="0" smtClean="0">
                <a:latin typeface="+mj-lt"/>
              </a:rPr>
              <a:t> and analyze the resources that will be created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Run </a:t>
            </a:r>
            <a:r>
              <a:rPr lang="en-US" b="1" dirty="0" smtClean="0">
                <a:latin typeface="+mj-lt"/>
              </a:rPr>
              <a:t>terraform apply</a:t>
            </a:r>
            <a:endParaRPr lang="en-US" dirty="0" smtClean="0">
              <a:latin typeface="+mj-lt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en-US" dirty="0" smtClean="0">
                <a:latin typeface="+mj-lt"/>
              </a:rPr>
              <a:t>Add your Load Balancer DNS with your name at: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1800" dirty="0" smtClean="0">
                <a:latin typeface="+mj-lt"/>
                <a:hlinkClick r:id="rId3"/>
              </a:rPr>
              <a:t>http</a:t>
            </a:r>
            <a:r>
              <a:rPr lang="en-US" sz="1800" dirty="0">
                <a:latin typeface="+mj-lt"/>
                <a:hlinkClick r:id="rId3"/>
              </a:rPr>
              <a:t>://</a:t>
            </a:r>
            <a:r>
              <a:rPr lang="en-US" sz="1800" dirty="0" smtClean="0">
                <a:latin typeface="+mj-lt"/>
                <a:hlinkClick r:id="rId3"/>
              </a:rPr>
              <a:t>status-monitor.awshonolulu.com</a:t>
            </a:r>
            <a:endParaRPr lang="en-US" sz="18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91584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2949B0-E676-4322-8500-E3AE3B3D8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565" y="1419549"/>
            <a:ext cx="62230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37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92C808C-C30B-4B7D-B092-EE1B26E41D0D}" vid="{8E49031A-A75D-4121-AF55-59EF332D08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107</TotalTime>
  <Words>225</Words>
  <Application>Microsoft Macintosh PowerPoint</Application>
  <PresentationFormat>Widescreen</PresentationFormat>
  <Paragraphs>39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Mangal</vt:lpstr>
      <vt:lpstr>Arial</vt:lpstr>
      <vt:lpstr>Office Theme</vt:lpstr>
      <vt:lpstr>AWS Honolulu User Group</vt:lpstr>
      <vt:lpstr>Agenda</vt:lpstr>
      <vt:lpstr>What is High Availability (HA)?</vt:lpstr>
      <vt:lpstr>High Availability in AWS</vt:lpstr>
      <vt:lpstr>Load Balancers</vt:lpstr>
      <vt:lpstr>Hands on activity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Honolulu User Group</dc:title>
  <dc:creator>Microsoft Office User</dc:creator>
  <cp:lastModifiedBy>Microsoft Office User</cp:lastModifiedBy>
  <cp:revision>9</cp:revision>
  <dcterms:created xsi:type="dcterms:W3CDTF">2018-04-19T23:48:23Z</dcterms:created>
  <dcterms:modified xsi:type="dcterms:W3CDTF">2018-04-20T01:35:38Z</dcterms:modified>
</cp:coreProperties>
</file>

<file path=docProps/thumbnail.jpeg>
</file>